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5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C5E028B-233E-4BE7-9439-8B9B906C054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295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Making Compound and Complex Sentences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Lesson </a:t>
            </a:r>
            <a:r>
              <a:rPr lang="en-US" dirty="0" smtClean="0"/>
              <a:t>#6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dirty="0" smtClean="0"/>
              <a:t>ndependent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Write 5 Independent Clauses (IC) about your novel in your Voice Lessons Composition Book.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Join your group.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Each student will choose 1 IC from his/her list to put together in Compound or Complex Sentences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Write these on sentence strips.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Decide how to combine ICs.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Find the needed Coordinating Conjunctions </a:t>
            </a:r>
            <a:r>
              <a:rPr lang="en-US" dirty="0" smtClean="0"/>
              <a:t>to </a:t>
            </a:r>
            <a:r>
              <a:rPr lang="en-US" dirty="0" smtClean="0"/>
              <a:t>make Compound Sentences and/or Subordinating </a:t>
            </a:r>
            <a:r>
              <a:rPr lang="en-US" dirty="0" smtClean="0"/>
              <a:t>Conjunctions </a:t>
            </a:r>
            <a:r>
              <a:rPr lang="en-US" dirty="0" smtClean="0"/>
              <a:t>to make Complex Sentences.  Add commas as necessary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Coordinating Conjunctions—FANBOYS—blue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Subordinating Conjunctions—ON A WHITE BUS--yellow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en-US" dirty="0" smtClean="0"/>
              <a:t>hare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Let’s learn about our novels!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240</TotalTime>
  <Words>104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Grammar Lesson #6 </vt:lpstr>
      <vt:lpstr>independent work</vt:lpstr>
      <vt:lpstr>selection </vt:lpstr>
      <vt:lpstr>strip it</vt:lpstr>
      <vt:lpstr>share it</vt:lpstr>
    </vt:vector>
  </TitlesOfParts>
  <Company>Wichita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Lesson 2</dc:title>
  <dc:creator>Windows User</dc:creator>
  <cp:lastModifiedBy>kfrederick</cp:lastModifiedBy>
  <cp:revision>29</cp:revision>
  <dcterms:created xsi:type="dcterms:W3CDTF">2012-08-22T12:47:58Z</dcterms:created>
  <dcterms:modified xsi:type="dcterms:W3CDTF">2012-09-10T16:57:00Z</dcterms:modified>
</cp:coreProperties>
</file>